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5" r:id="rId4"/>
    <p:sldId id="257" r:id="rId5"/>
    <p:sldId id="258" r:id="rId6"/>
    <p:sldId id="259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63"/>
    <p:restoredTop sz="94689"/>
  </p:normalViewPr>
  <p:slideViewPr>
    <p:cSldViewPr snapToGrid="0" snapToObjects="1">
      <p:cViewPr varScale="1">
        <p:scale>
          <a:sx n="106" d="100"/>
          <a:sy n="106" d="100"/>
        </p:scale>
        <p:origin x="19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4/17/20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0109C-9BA1-8D4C-9DF8-A0B96A6CB5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Activity Time </a:t>
            </a:r>
            <a:br>
              <a:rPr lang="en-US" dirty="0"/>
            </a:br>
            <a:r>
              <a:rPr lang="en-US" dirty="0"/>
              <a:t>Remember make time everyday for FUN !!!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24FD1-9D43-6F49-8F5F-8A57EC093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Keeping busy with Mrs. </a:t>
            </a:r>
            <a:r>
              <a:rPr lang="en-US" dirty="0" err="1"/>
              <a:t>Henniger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281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41DD-3494-4548-B531-4DC92B25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7188"/>
            <a:ext cx="11976410" cy="970450"/>
          </a:xfrm>
        </p:spPr>
        <p:txBody>
          <a:bodyPr/>
          <a:lstStyle/>
          <a:p>
            <a:r>
              <a:rPr lang="en-US" dirty="0"/>
              <a:t>Click on the Safer Smarter Kids Activity Page </a:t>
            </a:r>
            <a:br>
              <a:rPr lang="en-US" dirty="0"/>
            </a:br>
            <a:r>
              <a:rPr lang="en-US" dirty="0"/>
              <a:t>to complete your own Powerful Flower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7C9530-A4F1-E640-A831-62C708C9E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750361" y="2048158"/>
            <a:ext cx="5496963" cy="4122722"/>
          </a:xfrm>
        </p:spPr>
      </p:pic>
    </p:spTree>
    <p:extLst>
      <p:ext uri="{BB962C8B-B14F-4D97-AF65-F5344CB8AC3E}">
        <p14:creationId xmlns:p14="http://schemas.microsoft.com/office/powerpoint/2010/main" val="90777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E78A20-EA9B-CA4A-BC22-2A35EF428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05" y="0"/>
            <a:ext cx="542468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6B9FA-3A2A-A84A-850D-844E72E86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08" y="0"/>
            <a:ext cx="5575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7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41CD6-A1C2-9540-8ED0-A2742041E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your favorite family activities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79996-550E-9F44-BB2D-EF024EA73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351" y="2712126"/>
            <a:ext cx="10554574" cy="43680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Board games and puzzles </a:t>
            </a:r>
          </a:p>
          <a:p>
            <a:pPr marL="0" indent="0">
              <a:buNone/>
            </a:pPr>
            <a:r>
              <a:rPr lang="en-US" dirty="0"/>
              <a:t>are some of my favorites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your favorite board</a:t>
            </a:r>
          </a:p>
          <a:p>
            <a:pPr marL="0" indent="0">
              <a:buNone/>
            </a:pPr>
            <a:r>
              <a:rPr lang="en-US" dirty="0"/>
              <a:t>game to play ?</a:t>
            </a:r>
          </a:p>
          <a:p>
            <a:pPr marL="0" indent="0">
              <a:buNone/>
            </a:pPr>
            <a:r>
              <a:rPr lang="en-US" dirty="0"/>
              <a:t>Mine is Apples to Apples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the largest puzzle</a:t>
            </a:r>
          </a:p>
          <a:p>
            <a:pPr marL="0" indent="0">
              <a:buNone/>
            </a:pPr>
            <a:r>
              <a:rPr lang="en-US" dirty="0"/>
              <a:t>you have ever completed?</a:t>
            </a:r>
          </a:p>
          <a:p>
            <a:pPr marL="0" indent="0">
              <a:buNone/>
            </a:pPr>
            <a:r>
              <a:rPr lang="en-US" dirty="0"/>
              <a:t>So far for me 1000 pieces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90C65-2C8B-C641-A457-1CDDD6AA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89309" y="2492839"/>
            <a:ext cx="4682893" cy="3512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424BD-E70E-7143-A645-6D692A3BB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07601" y="2492839"/>
            <a:ext cx="4682895" cy="351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2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7EC97-EF81-1944-8524-C15745E3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Calling all my animal lovers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D9C50-E007-E64B-A7D5-04E2E605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One of my all time</a:t>
            </a:r>
          </a:p>
          <a:p>
            <a:pPr marL="0" indent="0">
              <a:buNone/>
            </a:pPr>
            <a:r>
              <a:rPr lang="en-US" dirty="0"/>
              <a:t>favorite past times </a:t>
            </a:r>
          </a:p>
          <a:p>
            <a:pPr marL="0" indent="0">
              <a:buNone/>
            </a:pPr>
            <a:r>
              <a:rPr lang="en-US" dirty="0"/>
              <a:t>is loving on all my</a:t>
            </a:r>
          </a:p>
          <a:p>
            <a:pPr marL="0" indent="0">
              <a:buNone/>
            </a:pPr>
            <a:r>
              <a:rPr lang="en-US" dirty="0"/>
              <a:t>pets.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 you have</a:t>
            </a:r>
          </a:p>
          <a:p>
            <a:pPr marL="0" indent="0">
              <a:buNone/>
            </a:pPr>
            <a:r>
              <a:rPr lang="en-US" dirty="0"/>
              <a:t>any pets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your </a:t>
            </a:r>
          </a:p>
          <a:p>
            <a:pPr marL="0" indent="0">
              <a:buNone/>
            </a:pPr>
            <a:r>
              <a:rPr lang="en-US" dirty="0"/>
              <a:t>favorite animal?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7F9A7-2105-AA40-BDB8-8FDB8FF8D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07409" y="1798494"/>
            <a:ext cx="3046856" cy="2285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CEBEC-3532-C649-A875-4BB435820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09366" y="1149795"/>
            <a:ext cx="3085511" cy="2314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ECB37A-34DB-6049-8533-519A6CAC0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48197" y="1673343"/>
            <a:ext cx="2408663" cy="1806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E1E24-67A8-574F-8F88-4630821F8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53495" y="4303232"/>
            <a:ext cx="2408663" cy="1806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619E9F-BEAB-A84A-A62C-ACA709C3B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474200" y="4329308"/>
            <a:ext cx="2667588" cy="2000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402F8E-2E43-F047-AA5C-0B9FB2291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197589" y="4420859"/>
            <a:ext cx="2718677" cy="20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5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287D-2EB6-3244-B947-E417465C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my favorite animal?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27A51-0F0D-6649-84C3-379D0E968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live in both cold and warm climates</a:t>
            </a:r>
          </a:p>
          <a:p>
            <a:r>
              <a:rPr lang="en-US" dirty="0"/>
              <a:t>They are bird but can not fly</a:t>
            </a:r>
          </a:p>
          <a:p>
            <a:r>
              <a:rPr lang="en-US" dirty="0"/>
              <a:t>They have the most adorable walk</a:t>
            </a:r>
          </a:p>
          <a:p>
            <a:r>
              <a:rPr lang="en-US" dirty="0"/>
              <a:t>Be prepared if you get up closer they smell a little fishy </a:t>
            </a:r>
          </a:p>
          <a:p>
            <a:endParaRPr lang="en-US" dirty="0"/>
          </a:p>
          <a:p>
            <a:r>
              <a:rPr lang="en-US" dirty="0"/>
              <a:t>Can you figure it out?</a:t>
            </a:r>
          </a:p>
        </p:txBody>
      </p:sp>
    </p:spTree>
    <p:extLst>
      <p:ext uri="{BB962C8B-B14F-4D97-AF65-F5344CB8AC3E}">
        <p14:creationId xmlns:p14="http://schemas.microsoft.com/office/powerpoint/2010/main" val="298495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A0E9-DE26-844A-AFCD-28A274D0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guess a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Penquin</a:t>
            </a:r>
            <a:r>
              <a:rPr lang="en-US" dirty="0"/>
              <a:t>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DA3776-4A1C-2746-947B-D240FBC48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66835" y="893712"/>
            <a:ext cx="6760768" cy="5070576"/>
          </a:xfrm>
        </p:spPr>
      </p:pic>
    </p:spTree>
    <p:extLst>
      <p:ext uri="{BB962C8B-B14F-4D97-AF65-F5344CB8AC3E}">
        <p14:creationId xmlns:p14="http://schemas.microsoft.com/office/powerpoint/2010/main" val="3828499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7500-AE4B-4546-9079-EE3614E5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not forget about staying fit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AC1E-758E-C54F-9F6C-CE1094927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your favorite</a:t>
            </a:r>
          </a:p>
          <a:p>
            <a:pPr marL="0" indent="0">
              <a:buNone/>
            </a:pPr>
            <a:r>
              <a:rPr lang="en-US" dirty="0"/>
              <a:t>outdoor activities?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love to swing and </a:t>
            </a:r>
          </a:p>
          <a:p>
            <a:pPr marL="0" indent="0">
              <a:buNone/>
            </a:pPr>
            <a:r>
              <a:rPr lang="en-US" dirty="0"/>
              <a:t>play basketball.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Get up and moving !!</a:t>
            </a:r>
          </a:p>
          <a:p>
            <a:pPr marL="0" indent="0">
              <a:buNone/>
            </a:pPr>
            <a:r>
              <a:rPr lang="en-US" dirty="0"/>
              <a:t>Don’t forget to put your</a:t>
            </a:r>
          </a:p>
          <a:p>
            <a:pPr marL="0" indent="0">
              <a:buNone/>
            </a:pPr>
            <a:r>
              <a:rPr lang="en-US" dirty="0"/>
              <a:t>activities on your PE log.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CBE47-296F-2F46-8C59-D58A1734C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181715" y="4348255"/>
            <a:ext cx="2645934" cy="1984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7DDFA3-DEA2-274E-A3DA-C39192580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29438" y="2542691"/>
            <a:ext cx="2675673" cy="2006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6415C-488F-3F4E-AEC2-E44A83FD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36734" y="3029104"/>
            <a:ext cx="3709640" cy="278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0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8D43-EE3F-7645-9BB5-0FEA3E87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I am still here for you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43055-4C7E-4040-8571-690933EC6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feel free to reach out through </a:t>
            </a:r>
            <a:r>
              <a:rPr lang="en-US" dirty="0" err="1"/>
              <a:t>mylearning</a:t>
            </a:r>
            <a:r>
              <a:rPr lang="en-US" dirty="0"/>
              <a:t> using your inbox</a:t>
            </a:r>
          </a:p>
          <a:p>
            <a:r>
              <a:rPr lang="en-US" dirty="0"/>
              <a:t>Reach out to set up a meeting through Can We Talk </a:t>
            </a:r>
          </a:p>
          <a:p>
            <a:r>
              <a:rPr lang="en-US" dirty="0"/>
              <a:t>Call using my google work number at 727-490-8150</a:t>
            </a:r>
          </a:p>
          <a:p>
            <a:endParaRPr lang="en-US" dirty="0"/>
          </a:p>
          <a:p>
            <a:r>
              <a:rPr lang="en-US" dirty="0"/>
              <a:t>Sending Virtual Hugs and Well Wishes</a:t>
            </a:r>
          </a:p>
        </p:txBody>
      </p:sp>
    </p:spTree>
    <p:extLst>
      <p:ext uri="{BB962C8B-B14F-4D97-AF65-F5344CB8AC3E}">
        <p14:creationId xmlns:p14="http://schemas.microsoft.com/office/powerpoint/2010/main" val="14507432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41</TotalTime>
  <Words>246</Words>
  <Application>Microsoft Macintosh PowerPoint</Application>
  <PresentationFormat>Widescreen</PresentationFormat>
  <Paragraphs>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Century Gothic</vt:lpstr>
      <vt:lpstr>Wingdings 2</vt:lpstr>
      <vt:lpstr>Quotable</vt:lpstr>
      <vt:lpstr>  Activity Time  Remember make time everyday for FUN !!!  </vt:lpstr>
      <vt:lpstr>Click on the Safer Smarter Kids Activity Page  to complete your own Powerful Flower</vt:lpstr>
      <vt:lpstr>PowerPoint Presentation</vt:lpstr>
      <vt:lpstr>What are your favorite family activities ?</vt:lpstr>
      <vt:lpstr>Calling all my animal lovers </vt:lpstr>
      <vt:lpstr>Guess my favorite animal?</vt:lpstr>
      <vt:lpstr>Did you guess a  Penquin ?</vt:lpstr>
      <vt:lpstr>Let’s not forget about staying fit </vt:lpstr>
      <vt:lpstr>Remember I am still here for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Activity Time  Remember make time everyday for FUN !!!  </dc:title>
  <dc:creator>Ronna Henniger</dc:creator>
  <cp:lastModifiedBy>Angela C. Taylor</cp:lastModifiedBy>
  <cp:revision>8</cp:revision>
  <dcterms:created xsi:type="dcterms:W3CDTF">2020-04-17T17:42:32Z</dcterms:created>
  <dcterms:modified xsi:type="dcterms:W3CDTF">2020-04-17T18:32:07Z</dcterms:modified>
</cp:coreProperties>
</file>